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7" r:id="rId1"/>
  </p:sldMasterIdLst>
  <p:sldIdLst>
    <p:sldId id="256" r:id="rId2"/>
    <p:sldId id="257" r:id="rId3"/>
  </p:sldIdLst>
  <p:sldSz cx="18288000" cy="102870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Calibri Light" panose="020F0302020204030204" pitchFamily="34" charset="0"/>
      <p:regular r:id="rId8"/>
      <p:italic r:id="rId9"/>
    </p:embeddedFont>
  </p:embeddedFontLst>
  <p:defaultTextStyle>
    <a:defPPr>
      <a:defRPr lang="en-JP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 autoAdjust="0"/>
    <p:restoredTop sz="94603" autoAdjust="0"/>
  </p:normalViewPr>
  <p:slideViewPr>
    <p:cSldViewPr>
      <p:cViewPr varScale="1">
        <p:scale>
          <a:sx n="71" d="100"/>
          <a:sy n="71" d="100"/>
        </p:scale>
        <p:origin x="184" y="2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E80E8-4D37-1029-785F-9A622BBBBE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1683544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CCD93C-2F44-B09A-79FD-04E62381A8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940116-4509-770E-3E90-C6B50AE64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4EF4DE-C972-9E7E-38CD-3A894043F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5154AE-1761-CAD5-0552-A9E2D93FE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123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1ED33-2C58-041C-93C7-5AE4777BC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3B1849-4657-F8FC-A25F-2EB41BCDAF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33BE37-34E7-C301-9375-5130A549C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5D94AE-BBBD-1484-0317-AB0D5B37E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6749E-D646-D9AA-53F2-B36EF1365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25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F03B20-49A8-6E2F-A78A-E3781FB453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3087350" y="547687"/>
            <a:ext cx="3943350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26DDA0-8A97-A018-829A-F1FECA8D62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0" y="547687"/>
            <a:ext cx="11601450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231BD6-F8C9-AB89-CB83-42F2C5562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5406B3-1550-F363-8C1E-D4F6EB7F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4F5625-3CC3-2388-9CFA-53DA6F86D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451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5DEF-B168-A077-4A20-A92C68983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4B0432-5C60-EAF5-3B5C-2B6E34530A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82D91-93E7-AEA8-1373-C235DA31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72168-49B9-ED43-C878-25FDBA440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83C7D5-11D6-B52A-BBA6-B3618CA45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10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4E8B3-A715-BC65-ADA8-6C0E593D5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775" y="2564607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D85E95-FDA0-1330-B379-76E0FBCF88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715E67-0B51-F8B0-759C-77E164494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08D0B-3875-CB01-5AD5-6AA4AC13C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C9EDC1-A673-E881-9B8C-E1F295EE8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32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B140F-55A6-9A78-F550-B2E816B36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17671D-1495-D15E-3D13-560E5B0D81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57300" y="2738437"/>
            <a:ext cx="7772400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BA4FC0-B20F-8657-911C-C1BF9D56C5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58300" y="2738437"/>
            <a:ext cx="7772400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409769-A791-AAA7-D229-A79794B13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0FAD00-5E25-8264-D52F-4766E026D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E3EAF-2EFB-0E66-F896-E3845D28D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409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48BE7-4E06-FFD6-EB2C-C1A617537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29EC06-C2DB-75A7-5EB6-AD49BB418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B256CF-A858-60CC-F4FE-2444E8E1C2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68F3BB-A305-B40D-71D8-BD1E9A9CAA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A92420-B781-5318-A235-BD8CD2A42D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2E1ED3-46BC-FF94-8FF0-0D4163D50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1ED69B-C365-C1FB-FA94-86C5FD928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265F36-776E-3370-AA61-EE4268DA0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817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D2758-8F58-F8A6-DE80-B6F556961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F6BEA0-FE9E-8952-5375-C5D0B6851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9E3A35-E679-39DC-3E69-9BA18ACC7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80FD95-4624-7E77-F44E-A216D1977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264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3B0A7A-B82B-A506-3531-4CBED1A8C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B31B6E-15F6-7CF0-913E-676AF5825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DBE2F-CA76-4F49-A4B9-8B8131763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58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871F1-B8ED-DA60-4C51-B159EB231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51BF6-2FD1-EDEB-8F30-47B5E021D5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DC15AD-C21E-0E93-487E-3B5EFD30D4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265912-8197-D0D6-3A5B-521D2CCE8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79B8AF-F423-C5CC-F0C6-59E4390D6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321FBA-DEB9-DA5B-70EA-AF9C62DF1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38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39B88-2128-3D47-6F85-AF8C03960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F290AC-4DCC-3777-550B-2A49CE056D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endParaRPr lang="en-J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4B7181-36AA-E662-5A94-C3A6C31B2C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0C5771-001D-626E-F993-04981DFE3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FD2DC6-EE15-6374-A026-786449C43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227B5C-B28F-D4D5-AC36-AD652EF47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880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DE43E5-9177-D2DF-9FE0-BC0D9B6C4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471B27-8C3C-8B29-1CA7-CF92471523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0" y="2738437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5D54BE-C929-C6DB-E6DB-1875B93A01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9A80AD-B9D1-CDD6-AC69-1AE6FDE3FA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3B3C0B-34DD-7A13-C620-BAA98BF7D4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857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FAAF7-942A-3F01-B450-ECA88D24BE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429577-B69C-B7BA-E050-EB3F0CD2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148252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19B61-C093-1014-26D6-521B9F4CE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EA870-698B-0CFA-B15A-EF6A1BB2C0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207971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太田 陽菜</cp:lastModifiedBy>
  <cp:revision>4</cp:revision>
  <dcterms:created xsi:type="dcterms:W3CDTF">2006-08-16T00:00:00Z</dcterms:created>
  <dcterms:modified xsi:type="dcterms:W3CDTF">2023-07-03T06:37:06Z</dcterms:modified>
  <dc:identifier>DAFniOPWdR0</dc:identifier>
</cp:coreProperties>
</file>